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0057D"/>
    <a:srgbClr val="97C72C"/>
    <a:srgbClr val="E5011A"/>
    <a:srgbClr val="F26D1A"/>
    <a:srgbClr val="139DEC"/>
    <a:srgbClr val="149A40"/>
    <a:srgbClr val="053A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206" d="100"/>
          <a:sy n="206" d="100"/>
        </p:scale>
        <p:origin x="500" y="11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/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472838" y="224714"/>
            <a:ext cx="2684006" cy="1194816"/>
          </a:xfrm>
          <a:prstGeom prst="rect">
            <a:avLst/>
          </a:prstGeom>
        </p:spPr>
      </p:pic>
      <p:sp>
        <p:nvSpPr>
          <p:cNvPr id="9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465138" y="3565834"/>
            <a:ext cx="4755974" cy="88694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>
                <a:solidFill>
                  <a:srgbClr val="90057D"/>
                </a:solidFill>
              </a:defRPr>
            </a:lvl1pPr>
            <a:lvl2pPr>
              <a:defRPr sz="2400">
                <a:solidFill>
                  <a:srgbClr val="053A98"/>
                </a:solidFill>
              </a:defRPr>
            </a:lvl2pPr>
            <a:lvl3pPr>
              <a:defRPr sz="2400">
                <a:solidFill>
                  <a:srgbClr val="053A98"/>
                </a:solidFill>
              </a:defRPr>
            </a:lvl3pPr>
            <a:lvl4pPr>
              <a:defRPr sz="2400">
                <a:solidFill>
                  <a:srgbClr val="053A98"/>
                </a:solidFill>
              </a:defRPr>
            </a:lvl4pPr>
            <a:lvl5pPr>
              <a:defRPr sz="2400">
                <a:solidFill>
                  <a:srgbClr val="053A98"/>
                </a:solidFill>
              </a:defRPr>
            </a:lvl5pPr>
          </a:lstStyle>
          <a:p>
            <a:pPr lvl="0"/>
            <a:r>
              <a:rPr lang="pl-PL" dirty="0"/>
              <a:t>Kliknij aby dodać podtytuł prezentacji</a:t>
            </a:r>
          </a:p>
        </p:txBody>
      </p:sp>
      <p:pic>
        <p:nvPicPr>
          <p:cNvPr id="18" name="Picture 3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4483100" y="0"/>
            <a:ext cx="4660900" cy="4508500"/>
          </a:xfrm>
          <a:prstGeom prst="rect">
            <a:avLst/>
          </a:prstGeom>
          <a:noFill/>
        </p:spPr>
      </p:pic>
      <p:sp>
        <p:nvSpPr>
          <p:cNvPr id="17" name="TextBox 16"/>
          <p:cNvSpPr txBox="1"/>
          <p:nvPr userDrawn="1"/>
        </p:nvSpPr>
        <p:spPr>
          <a:xfrm>
            <a:off x="558811" y="4488976"/>
            <a:ext cx="1761057" cy="412934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E4387F1C-31B5-E049-8F12-9FAEC8677B35}" type="datetime1">
              <a:rPr lang="pl-PL" sz="1800" smtClean="0">
                <a:solidFill>
                  <a:schemeClr val="bg1">
                    <a:lumMod val="65000"/>
                  </a:schemeClr>
                </a:solidFill>
                <a:latin typeface="Calibri" pitchFamily="18" charset="0"/>
                <a:cs typeface="Calibri" pitchFamily="18" charset="0"/>
              </a:rPr>
              <a:t>2019-10-09</a:t>
            </a:fld>
            <a:endParaRPr lang="en-US" sz="1800" dirty="0" err="1">
              <a:solidFill>
                <a:schemeClr val="bg1">
                  <a:lumMod val="65000"/>
                </a:schemeClr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465673" y="2470406"/>
            <a:ext cx="4755440" cy="1149336"/>
          </a:xfrm>
          <a:prstGeom prst="rect">
            <a:avLst/>
          </a:prstGeom>
        </p:spPr>
        <p:txBody>
          <a:bodyPr vert="horz"/>
          <a:lstStyle>
            <a:lvl1pPr algn="l">
              <a:defRPr sz="3200" b="1" i="0" strike="noStrike">
                <a:solidFill>
                  <a:srgbClr val="053A98"/>
                </a:solidFill>
              </a:defRPr>
            </a:lvl1pPr>
          </a:lstStyle>
          <a:p>
            <a:pPr>
              <a:lnSpc>
                <a:spcPts val="4000"/>
              </a:lnSpc>
              <a:tabLst/>
            </a:pPr>
            <a:r>
              <a:rPr lang="en-US" altLang="zh-CN" sz="3200" b="1" dirty="0" err="1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Kliknij</a:t>
            </a:r>
            <a:r>
              <a:rPr lang="en-US" altLang="zh-CN" sz="3200" b="1" dirty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 </a:t>
            </a:r>
            <a:r>
              <a:rPr lang="en-US" altLang="zh-CN" sz="3200" b="1" dirty="0" err="1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aby</a:t>
            </a:r>
            <a:r>
              <a:rPr lang="en-US" altLang="zh-CN" sz="3200" b="1" dirty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 </a:t>
            </a:r>
            <a:r>
              <a:rPr lang="en-US" altLang="zh-CN" sz="3200" b="1" dirty="0" err="1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dodać</a:t>
            </a:r>
            <a:br>
              <a:rPr lang="en-US" altLang="zh-CN" sz="3200" b="1" dirty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</a:br>
            <a:r>
              <a:rPr lang="en-US" altLang="zh-CN" sz="3200" b="1" dirty="0" err="1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tytuł</a:t>
            </a:r>
            <a:r>
              <a:rPr lang="en-US" altLang="zh-CN" sz="3200" b="1" dirty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 </a:t>
            </a:r>
            <a:r>
              <a:rPr lang="en-US" altLang="zh-CN" sz="3200" b="1" dirty="0" err="1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prezentacji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21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Obraz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29"/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927683" y="32612"/>
            <a:ext cx="1999311" cy="890016"/>
          </a:xfrm>
          <a:prstGeom prst="rect">
            <a:avLst/>
          </a:prstGeom>
        </p:spPr>
      </p:pic>
      <p:sp>
        <p:nvSpPr>
          <p:cNvPr id="22" name="Picture Placeholder 10"/>
          <p:cNvSpPr>
            <a:spLocks noGrp="1"/>
          </p:cNvSpPr>
          <p:nvPr>
            <p:ph type="pic" sz="quarter" idx="23" hasCustomPrompt="1"/>
          </p:nvPr>
        </p:nvSpPr>
        <p:spPr>
          <a:xfrm>
            <a:off x="283171" y="1102852"/>
            <a:ext cx="8860829" cy="13302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/>
              <a:t>Dodaj</a:t>
            </a:r>
            <a:r>
              <a:rPr lang="en-US" dirty="0"/>
              <a:t> </a:t>
            </a:r>
            <a:r>
              <a:rPr lang="en-US" dirty="0" err="1"/>
              <a:t>obraz</a:t>
            </a:r>
            <a:endParaRPr lang="en-US" dirty="0"/>
          </a:p>
        </p:txBody>
      </p:sp>
      <p:sp>
        <p:nvSpPr>
          <p:cNvPr id="8" name="Freeform 3"/>
          <p:cNvSpPr/>
          <p:nvPr userDrawn="1"/>
        </p:nvSpPr>
        <p:spPr>
          <a:xfrm>
            <a:off x="0" y="321538"/>
            <a:ext cx="283171" cy="482286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90057D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/>
              <a:t>Kliknij aby dodać tytuł prezentacji</a:t>
            </a:r>
            <a:endParaRPr lang="en-US" dirty="0"/>
          </a:p>
        </p:txBody>
      </p:sp>
      <p:sp>
        <p:nvSpPr>
          <p:cNvPr id="12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podtytuł</a:t>
            </a:r>
            <a:r>
              <a:rPr lang="en-US" dirty="0"/>
              <a:t> </a:t>
            </a:r>
            <a:r>
              <a:rPr lang="en-US" dirty="0" err="1"/>
              <a:t>prezentacji</a:t>
            </a:r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0057D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>
              <a:solidFill>
                <a:srgbClr val="90057D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23" name="Text Placeholder 14"/>
          <p:cNvSpPr>
            <a:spLocks noGrp="1"/>
          </p:cNvSpPr>
          <p:nvPr>
            <p:ph type="body" sz="quarter" idx="25" hasCustomPrompt="1"/>
          </p:nvPr>
        </p:nvSpPr>
        <p:spPr>
          <a:xfrm>
            <a:off x="5014901" y="3225056"/>
            <a:ext cx="3518915" cy="158398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/>
              <a:t>Kliknij aby dodać tekst</a:t>
            </a:r>
            <a:endParaRPr lang="en-US" dirty="0"/>
          </a:p>
        </p:txBody>
      </p:sp>
      <p:sp>
        <p:nvSpPr>
          <p:cNvPr id="24" name="Text Placeholder 14"/>
          <p:cNvSpPr>
            <a:spLocks noGrp="1"/>
          </p:cNvSpPr>
          <p:nvPr>
            <p:ph type="body" sz="quarter" idx="22" hasCustomPrompt="1"/>
          </p:nvPr>
        </p:nvSpPr>
        <p:spPr>
          <a:xfrm>
            <a:off x="1085748" y="3225056"/>
            <a:ext cx="3566071" cy="158398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/>
              <a:t>Kliknij aby dodać tekst</a:t>
            </a:r>
            <a:endParaRPr lang="en-US" dirty="0"/>
          </a:p>
        </p:txBody>
      </p:sp>
      <p:sp>
        <p:nvSpPr>
          <p:cNvPr id="25" name="Text Placeholder 14"/>
          <p:cNvSpPr>
            <a:spLocks noGrp="1"/>
          </p:cNvSpPr>
          <p:nvPr>
            <p:ph type="body" sz="quarter" idx="24" hasCustomPrompt="1"/>
          </p:nvPr>
        </p:nvSpPr>
        <p:spPr>
          <a:xfrm>
            <a:off x="1060451" y="2525818"/>
            <a:ext cx="7473366" cy="59934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="1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/>
              <a:t>Kliknij aby dodać tytuł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851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Spis tre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Picture 33"/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927683" y="32612"/>
            <a:ext cx="1999311" cy="890016"/>
          </a:xfrm>
          <a:prstGeom prst="rect">
            <a:avLst/>
          </a:prstGeom>
        </p:spPr>
      </p:pic>
      <p:sp>
        <p:nvSpPr>
          <p:cNvPr id="60" name="Freeform 59"/>
          <p:cNvSpPr/>
          <p:nvPr userDrawn="1"/>
        </p:nvSpPr>
        <p:spPr>
          <a:xfrm>
            <a:off x="1" y="371148"/>
            <a:ext cx="2140407" cy="4772352"/>
          </a:xfrm>
          <a:custGeom>
            <a:avLst/>
            <a:gdLst>
              <a:gd name="connsiteX0" fmla="*/ 0 w 2286000"/>
              <a:gd name="connsiteY0" fmla="*/ 6858000 h 6858000"/>
              <a:gd name="connsiteX1" fmla="*/ 2286000 w 2286000"/>
              <a:gd name="connsiteY1" fmla="*/ 6858000 h 6858000"/>
              <a:gd name="connsiteX2" fmla="*/ 2286000 w 2286000"/>
              <a:gd name="connsiteY2" fmla="*/ 0 h 6858000"/>
              <a:gd name="connsiteX3" fmla="*/ 0 w 2286000"/>
              <a:gd name="connsiteY3" fmla="*/ 0 h 6858000"/>
              <a:gd name="connsiteX4" fmla="*/ 0 w 2286000"/>
              <a:gd name="connsiteY4" fmla="*/ 6858000 h 68580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286000" h="6858000">
                <a:moveTo>
                  <a:pt x="0" y="6858000"/>
                </a:moveTo>
                <a:lnTo>
                  <a:pt x="2286000" y="6858000"/>
                </a:lnTo>
                <a:lnTo>
                  <a:pt x="2286000" y="0"/>
                </a:lnTo>
                <a:lnTo>
                  <a:pt x="0" y="0"/>
                </a:lnTo>
                <a:lnTo>
                  <a:pt x="0" y="6858000"/>
                </a:lnTo>
              </a:path>
            </a:pathLst>
          </a:custGeom>
          <a:solidFill>
            <a:srgbClr val="90057D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6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/>
              <a:t>Kliknij aby dodać tytuł prezentacji</a:t>
            </a:r>
            <a:endParaRPr lang="en-US" dirty="0"/>
          </a:p>
        </p:txBody>
      </p:sp>
      <p:sp>
        <p:nvSpPr>
          <p:cNvPr id="57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podtytuł</a:t>
            </a:r>
            <a:r>
              <a:rPr lang="en-US" dirty="0"/>
              <a:t> </a:t>
            </a:r>
            <a:r>
              <a:rPr lang="en-US" dirty="0" err="1"/>
              <a:t>prezentacji</a:t>
            </a:r>
            <a:endParaRPr lang="en-US" dirty="0"/>
          </a:p>
        </p:txBody>
      </p:sp>
      <p:sp>
        <p:nvSpPr>
          <p:cNvPr id="61" name="TextBox 1"/>
          <p:cNvSpPr txBox="1"/>
          <p:nvPr userDrawn="1"/>
        </p:nvSpPr>
        <p:spPr>
          <a:xfrm>
            <a:off x="550852" y="1227077"/>
            <a:ext cx="1046460" cy="418063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r>
              <a:rPr lang="en-US" altLang="zh-CN" sz="2000" dirty="0" err="1">
                <a:solidFill>
                  <a:schemeClr val="bg1"/>
                </a:solidFill>
                <a:latin typeface="Calibri" pitchFamily="18" charset="0"/>
                <a:cs typeface="Calibri" pitchFamily="18" charset="0"/>
              </a:rPr>
              <a:t>Spis</a:t>
            </a:r>
            <a:r>
              <a:rPr lang="en-US" altLang="zh-CN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000" dirty="0" err="1">
                <a:solidFill>
                  <a:schemeClr val="bg1"/>
                </a:solidFill>
                <a:latin typeface="Calibri" pitchFamily="18" charset="0"/>
                <a:cs typeface="Calibri" pitchFamily="18" charset="0"/>
              </a:rPr>
              <a:t>treści</a:t>
            </a:r>
            <a:endParaRPr lang="en-US" altLang="zh-CN" sz="2000" dirty="0">
              <a:solidFill>
                <a:schemeClr val="bg1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62" name="TextBox 61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FFFFFF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>
              <a:solidFill>
                <a:srgbClr val="FFFFFF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73" name="Text Placeholder 23"/>
          <p:cNvSpPr>
            <a:spLocks noGrp="1"/>
          </p:cNvSpPr>
          <p:nvPr>
            <p:ph type="body" sz="quarter" idx="12" hasCustomPrompt="1"/>
          </p:nvPr>
        </p:nvSpPr>
        <p:spPr>
          <a:xfrm>
            <a:off x="2649494" y="2587580"/>
            <a:ext cx="5910306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/>
              <a:t>4. </a:t>
            </a:r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rozdział</a:t>
            </a:r>
            <a:r>
              <a:rPr lang="en-US" dirty="0"/>
              <a:t>  </a:t>
            </a:r>
          </a:p>
        </p:txBody>
      </p:sp>
      <p:sp>
        <p:nvSpPr>
          <p:cNvPr id="74" name="Text Placeholder 23"/>
          <p:cNvSpPr>
            <a:spLocks noGrp="1"/>
          </p:cNvSpPr>
          <p:nvPr>
            <p:ph type="body" sz="quarter" idx="13" hasCustomPrompt="1"/>
          </p:nvPr>
        </p:nvSpPr>
        <p:spPr>
          <a:xfrm>
            <a:off x="2649494" y="3018319"/>
            <a:ext cx="5910306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/>
              <a:t>5. </a:t>
            </a:r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rozdział</a:t>
            </a:r>
            <a:r>
              <a:rPr lang="en-US" dirty="0"/>
              <a:t>  </a:t>
            </a:r>
          </a:p>
        </p:txBody>
      </p:sp>
      <p:sp>
        <p:nvSpPr>
          <p:cNvPr id="75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2649494" y="3446440"/>
            <a:ext cx="5910306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/>
              <a:t>6. </a:t>
            </a:r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rozdział</a:t>
            </a:r>
            <a:r>
              <a:rPr lang="en-US" dirty="0"/>
              <a:t>  </a:t>
            </a:r>
          </a:p>
        </p:txBody>
      </p:sp>
      <p:sp>
        <p:nvSpPr>
          <p:cNvPr id="76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2649494" y="3881084"/>
            <a:ext cx="5910306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/>
              <a:t>7. </a:t>
            </a:r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rozdział</a:t>
            </a:r>
            <a:r>
              <a:rPr lang="en-US" dirty="0"/>
              <a:t>  </a:t>
            </a:r>
          </a:p>
        </p:txBody>
      </p:sp>
      <p:sp>
        <p:nvSpPr>
          <p:cNvPr id="77" name="Text Placeholder 23"/>
          <p:cNvSpPr>
            <a:spLocks noGrp="1"/>
          </p:cNvSpPr>
          <p:nvPr>
            <p:ph type="body" sz="quarter" idx="16" hasCustomPrompt="1"/>
          </p:nvPr>
        </p:nvSpPr>
        <p:spPr>
          <a:xfrm>
            <a:off x="2649494" y="4311429"/>
            <a:ext cx="5910306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/>
              <a:t>8. </a:t>
            </a:r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rozdział</a:t>
            </a:r>
            <a:r>
              <a:rPr lang="en-US" dirty="0"/>
              <a:t>  </a:t>
            </a:r>
          </a:p>
        </p:txBody>
      </p:sp>
      <p:sp>
        <p:nvSpPr>
          <p:cNvPr id="80" name="Text Placeholder 23"/>
          <p:cNvSpPr>
            <a:spLocks noGrp="1"/>
          </p:cNvSpPr>
          <p:nvPr>
            <p:ph type="body" sz="quarter" idx="21" hasCustomPrompt="1"/>
          </p:nvPr>
        </p:nvSpPr>
        <p:spPr>
          <a:xfrm>
            <a:off x="2649494" y="2157236"/>
            <a:ext cx="5910306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/>
              <a:t>3. </a:t>
            </a:r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rozdział</a:t>
            </a:r>
            <a:r>
              <a:rPr lang="en-US" dirty="0"/>
              <a:t>  </a:t>
            </a:r>
          </a:p>
        </p:txBody>
      </p:sp>
      <p:sp>
        <p:nvSpPr>
          <p:cNvPr id="81" name="Text Placeholder 23"/>
          <p:cNvSpPr>
            <a:spLocks noGrp="1"/>
          </p:cNvSpPr>
          <p:nvPr>
            <p:ph type="body" sz="quarter" idx="22" hasCustomPrompt="1"/>
          </p:nvPr>
        </p:nvSpPr>
        <p:spPr>
          <a:xfrm>
            <a:off x="2649494" y="1730921"/>
            <a:ext cx="5910306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/>
              <a:t>2. </a:t>
            </a:r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rozdział</a:t>
            </a:r>
            <a:r>
              <a:rPr lang="en-US" dirty="0"/>
              <a:t>  </a:t>
            </a:r>
          </a:p>
        </p:txBody>
      </p:sp>
      <p:sp>
        <p:nvSpPr>
          <p:cNvPr id="82" name="Text Placeholder 23"/>
          <p:cNvSpPr>
            <a:spLocks noGrp="1"/>
          </p:cNvSpPr>
          <p:nvPr>
            <p:ph type="body" sz="quarter" idx="23" hasCustomPrompt="1"/>
          </p:nvPr>
        </p:nvSpPr>
        <p:spPr>
          <a:xfrm>
            <a:off x="2649494" y="1298565"/>
            <a:ext cx="5910306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/>
              <a:t>1. </a:t>
            </a:r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rozdział</a:t>
            </a:r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545134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Numer Tytuł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Picture 31"/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927683" y="32612"/>
            <a:ext cx="1999311" cy="890016"/>
          </a:xfrm>
          <a:prstGeom prst="rect">
            <a:avLst/>
          </a:prstGeom>
        </p:spPr>
      </p:pic>
      <p:sp>
        <p:nvSpPr>
          <p:cNvPr id="11" name="Freeform 3"/>
          <p:cNvSpPr/>
          <p:nvPr userDrawn="1"/>
        </p:nvSpPr>
        <p:spPr>
          <a:xfrm>
            <a:off x="0" y="321538"/>
            <a:ext cx="283171" cy="482286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90057D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/>
              <a:t>Kliknij aby dodać tytuł prezentacji</a:t>
            </a:r>
            <a:endParaRPr lang="en-US" dirty="0"/>
          </a:p>
        </p:txBody>
      </p:sp>
      <p:sp>
        <p:nvSpPr>
          <p:cNvPr id="17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podtytuł</a:t>
            </a:r>
            <a:r>
              <a:rPr lang="en-US" dirty="0"/>
              <a:t> </a:t>
            </a:r>
            <a:r>
              <a:rPr lang="en-US" dirty="0" err="1"/>
              <a:t>prezentacji</a:t>
            </a:r>
            <a:endParaRPr lang="en-US" dirty="0"/>
          </a:p>
        </p:txBody>
      </p:sp>
      <p:sp>
        <p:nvSpPr>
          <p:cNvPr id="18" name="TextBox 17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0057D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>
              <a:solidFill>
                <a:srgbClr val="90057D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29" name="Text Placeholder 17"/>
          <p:cNvSpPr>
            <a:spLocks noGrp="1"/>
          </p:cNvSpPr>
          <p:nvPr>
            <p:ph type="body" sz="quarter" idx="21" hasCustomPrompt="1"/>
          </p:nvPr>
        </p:nvSpPr>
        <p:spPr>
          <a:xfrm>
            <a:off x="1086370" y="2808207"/>
            <a:ext cx="7448030" cy="201285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/>
              <a:t>Kliknij aby dodać tekst</a:t>
            </a:r>
            <a:endParaRPr lang="en-US" dirty="0"/>
          </a:p>
        </p:txBody>
      </p:sp>
      <p:sp>
        <p:nvSpPr>
          <p:cNvPr id="30" name="Text Placeholder 19"/>
          <p:cNvSpPr>
            <a:spLocks noGrp="1"/>
          </p:cNvSpPr>
          <p:nvPr>
            <p:ph type="body" sz="quarter" idx="22" hasCustomPrompt="1"/>
          </p:nvPr>
        </p:nvSpPr>
        <p:spPr>
          <a:xfrm>
            <a:off x="1086370" y="1881108"/>
            <a:ext cx="7048498" cy="9271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 b="1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/>
              <a:t>Kliknij aby dodać tytuł</a:t>
            </a:r>
          </a:p>
        </p:txBody>
      </p:sp>
      <p:sp>
        <p:nvSpPr>
          <p:cNvPr id="31" name="Text Placeholder 21"/>
          <p:cNvSpPr>
            <a:spLocks noGrp="1"/>
          </p:cNvSpPr>
          <p:nvPr>
            <p:ph type="body" sz="quarter" idx="23" hasCustomPrompt="1"/>
          </p:nvPr>
        </p:nvSpPr>
        <p:spPr>
          <a:xfrm>
            <a:off x="1086370" y="865108"/>
            <a:ext cx="1316567" cy="10160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7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pl-PL" dirty="0"/>
              <a:t>1.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512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Tytuł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/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927683" y="32612"/>
            <a:ext cx="1999311" cy="890016"/>
          </a:xfrm>
          <a:prstGeom prst="rect">
            <a:avLst/>
          </a:prstGeom>
        </p:spPr>
      </p:pic>
      <p:sp>
        <p:nvSpPr>
          <p:cNvPr id="8" name="Freeform 3"/>
          <p:cNvSpPr/>
          <p:nvPr userDrawn="1"/>
        </p:nvSpPr>
        <p:spPr>
          <a:xfrm>
            <a:off x="0" y="321538"/>
            <a:ext cx="283171" cy="482286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90057D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/>
              <a:t>Kliknij aby dodać tytuł prezentacji</a:t>
            </a:r>
            <a:endParaRPr lang="en-US" dirty="0"/>
          </a:p>
        </p:txBody>
      </p:sp>
      <p:sp>
        <p:nvSpPr>
          <p:cNvPr id="12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podtytuł</a:t>
            </a:r>
            <a:r>
              <a:rPr lang="en-US" dirty="0"/>
              <a:t> </a:t>
            </a:r>
            <a:r>
              <a:rPr lang="en-US" dirty="0" err="1"/>
              <a:t>prezentacji</a:t>
            </a:r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0057D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>
              <a:solidFill>
                <a:srgbClr val="90057D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17" name="Text Placeholder 17"/>
          <p:cNvSpPr>
            <a:spLocks noGrp="1"/>
          </p:cNvSpPr>
          <p:nvPr>
            <p:ph type="body" sz="quarter" idx="24" hasCustomPrompt="1"/>
          </p:nvPr>
        </p:nvSpPr>
        <p:spPr>
          <a:xfrm>
            <a:off x="1086370" y="2142058"/>
            <a:ext cx="7448030" cy="2679001"/>
          </a:xfrm>
          <a:prstGeom prst="rect">
            <a:avLst/>
          </a:prstGeom>
        </p:spPr>
        <p:txBody>
          <a:bodyPr vert="horz"/>
          <a:lstStyle>
            <a:lvl1pPr marL="285750" indent="-285750">
              <a:buFont typeface="Wingdings" charset="2"/>
              <a:buChar char=""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/>
              <a:t>Kliknij aby dodać tekst</a:t>
            </a:r>
          </a:p>
          <a:p>
            <a:pPr lvl="0"/>
            <a:endParaRPr lang="pl-PL" dirty="0"/>
          </a:p>
          <a:p>
            <a:pPr lvl="0"/>
            <a:endParaRPr lang="en-US" dirty="0"/>
          </a:p>
        </p:txBody>
      </p:sp>
      <p:sp>
        <p:nvSpPr>
          <p:cNvPr id="18" name="Text Placeholder 19"/>
          <p:cNvSpPr>
            <a:spLocks noGrp="1"/>
          </p:cNvSpPr>
          <p:nvPr>
            <p:ph type="body" sz="quarter" idx="25" hasCustomPrompt="1"/>
          </p:nvPr>
        </p:nvSpPr>
        <p:spPr>
          <a:xfrm>
            <a:off x="1086370" y="1206491"/>
            <a:ext cx="6432030" cy="9271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 b="1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/>
              <a:t>Kliknij aby dodać tytuł</a:t>
            </a:r>
          </a:p>
        </p:txBody>
      </p:sp>
    </p:spTree>
    <p:extLst>
      <p:ext uri="{BB962C8B-B14F-4D97-AF65-F5344CB8AC3E}">
        <p14:creationId xmlns:p14="http://schemas.microsoft.com/office/powerpoint/2010/main" val="1022278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/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927683" y="32612"/>
            <a:ext cx="1999311" cy="890016"/>
          </a:xfrm>
          <a:prstGeom prst="rect">
            <a:avLst/>
          </a:prstGeom>
        </p:spPr>
      </p:pic>
      <p:sp>
        <p:nvSpPr>
          <p:cNvPr id="10" name="Freeform 3"/>
          <p:cNvSpPr/>
          <p:nvPr userDrawn="1"/>
        </p:nvSpPr>
        <p:spPr>
          <a:xfrm>
            <a:off x="0" y="321538"/>
            <a:ext cx="283171" cy="482286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90057D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/>
              <a:t>Kliknij aby dodać tytuł prezentacji</a:t>
            </a:r>
            <a:endParaRPr lang="en-US" dirty="0"/>
          </a:p>
        </p:txBody>
      </p:sp>
      <p:sp>
        <p:nvSpPr>
          <p:cNvPr id="14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podtytuł</a:t>
            </a:r>
            <a:r>
              <a:rPr lang="en-US" dirty="0"/>
              <a:t> </a:t>
            </a:r>
            <a:r>
              <a:rPr lang="en-US" dirty="0" err="1"/>
              <a:t>prezentacji</a:t>
            </a:r>
            <a:endParaRPr lang="en-US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0057D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>
              <a:solidFill>
                <a:srgbClr val="90057D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24" hasCustomPrompt="1"/>
          </p:nvPr>
        </p:nvSpPr>
        <p:spPr>
          <a:xfrm>
            <a:off x="1086370" y="1341963"/>
            <a:ext cx="7448030" cy="3479096"/>
          </a:xfrm>
          <a:prstGeom prst="rect">
            <a:avLst/>
          </a:prstGeom>
        </p:spPr>
        <p:txBody>
          <a:bodyPr vert="horz"/>
          <a:lstStyle>
            <a:lvl1pPr marL="0" indent="0">
              <a:buFont typeface="Wingdings" charset="2"/>
              <a:buNone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/>
              <a:t>Kliknij aby dodać tekst</a:t>
            </a:r>
          </a:p>
          <a:p>
            <a:pPr lvl="0"/>
            <a:endParaRPr lang="pl-PL" dirty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033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Tytuł Obraz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/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927683" y="32612"/>
            <a:ext cx="1999311" cy="890016"/>
          </a:xfrm>
          <a:prstGeom prst="rect">
            <a:avLst/>
          </a:prstGeom>
        </p:spPr>
      </p:pic>
      <p:sp>
        <p:nvSpPr>
          <p:cNvPr id="26" name="Picture Placeholder 16"/>
          <p:cNvSpPr>
            <a:spLocks noGrp="1"/>
          </p:cNvSpPr>
          <p:nvPr>
            <p:ph type="pic" sz="quarter" idx="23" hasCustomPrompt="1"/>
          </p:nvPr>
        </p:nvSpPr>
        <p:spPr>
          <a:xfrm>
            <a:off x="1086370" y="2433062"/>
            <a:ext cx="3530455" cy="23879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/>
              <a:t>Dodaj</a:t>
            </a:r>
            <a:r>
              <a:rPr lang="en-US" dirty="0"/>
              <a:t> </a:t>
            </a:r>
            <a:r>
              <a:rPr lang="en-US" dirty="0" err="1"/>
              <a:t>obraz</a:t>
            </a:r>
            <a:endParaRPr lang="en-US" dirty="0"/>
          </a:p>
        </p:txBody>
      </p:sp>
      <p:sp>
        <p:nvSpPr>
          <p:cNvPr id="8" name="Freeform 3"/>
          <p:cNvSpPr/>
          <p:nvPr userDrawn="1"/>
        </p:nvSpPr>
        <p:spPr>
          <a:xfrm>
            <a:off x="0" y="321538"/>
            <a:ext cx="283171" cy="482286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90057D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/>
              <a:t>Kliknij aby dodać tytuł prezentacji</a:t>
            </a:r>
            <a:endParaRPr lang="en-US" dirty="0"/>
          </a:p>
        </p:txBody>
      </p:sp>
      <p:sp>
        <p:nvSpPr>
          <p:cNvPr id="12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podtytuł</a:t>
            </a:r>
            <a:r>
              <a:rPr lang="en-US" dirty="0"/>
              <a:t> </a:t>
            </a:r>
            <a:r>
              <a:rPr lang="en-US" dirty="0" err="1"/>
              <a:t>prezentacji</a:t>
            </a:r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0057D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>
              <a:solidFill>
                <a:srgbClr val="90057D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24" name="Text Placeholder 12"/>
          <p:cNvSpPr>
            <a:spLocks noGrp="1"/>
          </p:cNvSpPr>
          <p:nvPr>
            <p:ph type="body" sz="quarter" idx="21" hasCustomPrompt="1"/>
          </p:nvPr>
        </p:nvSpPr>
        <p:spPr>
          <a:xfrm>
            <a:off x="1086370" y="1102853"/>
            <a:ext cx="7515434" cy="11732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60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/>
              <a:t>Kliknij aby dodać tytuł</a:t>
            </a:r>
          </a:p>
        </p:txBody>
      </p:sp>
      <p:sp>
        <p:nvSpPr>
          <p:cNvPr id="25" name="Text Placeholder 14"/>
          <p:cNvSpPr>
            <a:spLocks noGrp="1"/>
          </p:cNvSpPr>
          <p:nvPr>
            <p:ph type="body" sz="quarter" idx="22" hasCustomPrompt="1"/>
          </p:nvPr>
        </p:nvSpPr>
        <p:spPr>
          <a:xfrm>
            <a:off x="5014901" y="2433062"/>
            <a:ext cx="3530455" cy="238799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/>
              <a:t>Kliknij aby dodać tekst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090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Tekst Obra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/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927683" y="32612"/>
            <a:ext cx="1999311" cy="890016"/>
          </a:xfrm>
          <a:prstGeom prst="rect">
            <a:avLst/>
          </a:prstGeom>
        </p:spPr>
      </p:pic>
      <p:sp>
        <p:nvSpPr>
          <p:cNvPr id="19" name="Picture Placeholder 10"/>
          <p:cNvSpPr>
            <a:spLocks noGrp="1"/>
          </p:cNvSpPr>
          <p:nvPr>
            <p:ph type="pic" sz="quarter" idx="21" hasCustomPrompt="1"/>
          </p:nvPr>
        </p:nvSpPr>
        <p:spPr>
          <a:xfrm>
            <a:off x="5014901" y="1133081"/>
            <a:ext cx="4129099" cy="368797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/>
              <a:t>Dodaj</a:t>
            </a:r>
            <a:r>
              <a:rPr lang="en-US" dirty="0"/>
              <a:t> </a:t>
            </a:r>
            <a:r>
              <a:rPr lang="en-US" dirty="0" err="1"/>
              <a:t>obraz</a:t>
            </a:r>
            <a:endParaRPr lang="en-US" dirty="0"/>
          </a:p>
        </p:txBody>
      </p:sp>
      <p:sp>
        <p:nvSpPr>
          <p:cNvPr id="8" name="Freeform 3"/>
          <p:cNvSpPr/>
          <p:nvPr userDrawn="1"/>
        </p:nvSpPr>
        <p:spPr>
          <a:xfrm>
            <a:off x="0" y="321538"/>
            <a:ext cx="283171" cy="482286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90057D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/>
              <a:t>Kliknij aby dodać tytuł prezentacji</a:t>
            </a:r>
            <a:endParaRPr lang="en-US" dirty="0"/>
          </a:p>
        </p:txBody>
      </p:sp>
      <p:sp>
        <p:nvSpPr>
          <p:cNvPr id="12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podtytuł</a:t>
            </a:r>
            <a:r>
              <a:rPr lang="en-US" dirty="0"/>
              <a:t> </a:t>
            </a:r>
            <a:r>
              <a:rPr lang="en-US" dirty="0" err="1"/>
              <a:t>prezentacji</a:t>
            </a:r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0057D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>
              <a:solidFill>
                <a:srgbClr val="90057D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20" name="Text Placeholder 14"/>
          <p:cNvSpPr>
            <a:spLocks noGrp="1"/>
          </p:cNvSpPr>
          <p:nvPr>
            <p:ph type="body" sz="quarter" idx="22" hasCustomPrompt="1"/>
          </p:nvPr>
        </p:nvSpPr>
        <p:spPr>
          <a:xfrm>
            <a:off x="1086370" y="1651000"/>
            <a:ext cx="3530455" cy="3170059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/>
              <a:t>Kliknij aby dodać tekst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4375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Duże zdję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6"/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927683" y="32612"/>
            <a:ext cx="1999311" cy="890016"/>
          </a:xfrm>
          <a:prstGeom prst="rect">
            <a:avLst/>
          </a:prstGeom>
        </p:spPr>
      </p:pic>
      <p:sp>
        <p:nvSpPr>
          <p:cNvPr id="20" name="Picture Placeholder 10"/>
          <p:cNvSpPr>
            <a:spLocks noGrp="1"/>
          </p:cNvSpPr>
          <p:nvPr>
            <p:ph type="pic" sz="quarter" idx="21" hasCustomPrompt="1"/>
          </p:nvPr>
        </p:nvSpPr>
        <p:spPr>
          <a:xfrm>
            <a:off x="1085748" y="1102853"/>
            <a:ext cx="8056800" cy="3711600"/>
          </a:xfrm>
          <a:custGeom>
            <a:avLst/>
            <a:gdLst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0 w 8585200"/>
              <a:gd name="connsiteY3" fmla="*/ 4714607 h 4714607"/>
              <a:gd name="connsiteX4" fmla="*/ 0 w 8585200"/>
              <a:gd name="connsiteY4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4660899 w 8585200"/>
              <a:gd name="connsiteY3" fmla="*/ 4708259 h 4714607"/>
              <a:gd name="connsiteX4" fmla="*/ 0 w 8585200"/>
              <a:gd name="connsiteY4" fmla="*/ 4714607 h 4714607"/>
              <a:gd name="connsiteX5" fmla="*/ 0 w 8585200"/>
              <a:gd name="connsiteY5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6476999 w 8585200"/>
              <a:gd name="connsiteY3" fmla="*/ 4708259 h 4714607"/>
              <a:gd name="connsiteX4" fmla="*/ 4660899 w 8585200"/>
              <a:gd name="connsiteY4" fmla="*/ 4708259 h 4714607"/>
              <a:gd name="connsiteX5" fmla="*/ 0 w 8585200"/>
              <a:gd name="connsiteY5" fmla="*/ 4714607 h 4714607"/>
              <a:gd name="connsiteX6" fmla="*/ 0 w 8585200"/>
              <a:gd name="connsiteY6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6476999 w 8585200"/>
              <a:gd name="connsiteY3" fmla="*/ 4708259 h 4714607"/>
              <a:gd name="connsiteX4" fmla="*/ 4660899 w 8585200"/>
              <a:gd name="connsiteY4" fmla="*/ 4708259 h 4714607"/>
              <a:gd name="connsiteX5" fmla="*/ 0 w 8585200"/>
              <a:gd name="connsiteY5" fmla="*/ 4714607 h 4714607"/>
              <a:gd name="connsiteX6" fmla="*/ 1512 w 8585200"/>
              <a:gd name="connsiteY6" fmla="*/ 3868448 h 4714607"/>
              <a:gd name="connsiteX7" fmla="*/ 0 w 8585200"/>
              <a:gd name="connsiteY7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6476999 w 8585200"/>
              <a:gd name="connsiteY3" fmla="*/ 4708259 h 4714607"/>
              <a:gd name="connsiteX4" fmla="*/ 0 w 8585200"/>
              <a:gd name="connsiteY4" fmla="*/ 4714607 h 4714607"/>
              <a:gd name="connsiteX5" fmla="*/ 1512 w 8585200"/>
              <a:gd name="connsiteY5" fmla="*/ 3868448 h 4714607"/>
              <a:gd name="connsiteX6" fmla="*/ 0 w 8585200"/>
              <a:gd name="connsiteY6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0 w 8585200"/>
              <a:gd name="connsiteY3" fmla="*/ 4714607 h 4714607"/>
              <a:gd name="connsiteX4" fmla="*/ 1512 w 8585200"/>
              <a:gd name="connsiteY4" fmla="*/ 3868448 h 4714607"/>
              <a:gd name="connsiteX5" fmla="*/ 0 w 8585200"/>
              <a:gd name="connsiteY5" fmla="*/ 0 h 4714607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0 w 8585200"/>
              <a:gd name="connsiteY4" fmla="*/ 4714607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21804 w 8585200"/>
              <a:gd name="connsiteY4" fmla="*/ 3874185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34255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15578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507409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15578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34255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21804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585200" h="4715095">
                <a:moveTo>
                  <a:pt x="0" y="0"/>
                </a:moveTo>
                <a:lnTo>
                  <a:pt x="8585200" y="0"/>
                </a:lnTo>
                <a:lnTo>
                  <a:pt x="8585200" y="4714607"/>
                </a:lnTo>
                <a:lnTo>
                  <a:pt x="4023316" y="4715095"/>
                </a:lnTo>
                <a:cubicBezTo>
                  <a:pt x="4020737" y="4432717"/>
                  <a:pt x="4024383" y="4150338"/>
                  <a:pt x="4021804" y="3867960"/>
                </a:cubicBezTo>
                <a:lnTo>
                  <a:pt x="1512" y="386844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/>
              <a:t>Dodaj</a:t>
            </a:r>
            <a:r>
              <a:rPr lang="en-US" dirty="0"/>
              <a:t> </a:t>
            </a:r>
            <a:r>
              <a:rPr lang="en-US" dirty="0" err="1"/>
              <a:t>obraz</a:t>
            </a:r>
            <a:endParaRPr lang="en-US" dirty="0"/>
          </a:p>
        </p:txBody>
      </p:sp>
      <p:sp>
        <p:nvSpPr>
          <p:cNvPr id="7" name="Freeform 3"/>
          <p:cNvSpPr/>
          <p:nvPr userDrawn="1"/>
        </p:nvSpPr>
        <p:spPr>
          <a:xfrm>
            <a:off x="0" y="321538"/>
            <a:ext cx="283171" cy="482286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90057D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/>
              <a:t>Kliknij aby dodać tytuł prezentacji</a:t>
            </a:r>
            <a:endParaRPr lang="en-US" dirty="0"/>
          </a:p>
        </p:txBody>
      </p:sp>
      <p:sp>
        <p:nvSpPr>
          <p:cNvPr id="11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podtytuł</a:t>
            </a:r>
            <a:r>
              <a:rPr lang="en-US" dirty="0"/>
              <a:t> </a:t>
            </a:r>
            <a:r>
              <a:rPr lang="en-US" dirty="0" err="1"/>
              <a:t>prezentacji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0057D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>
              <a:solidFill>
                <a:srgbClr val="90057D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21" name="Text Placeholder 14"/>
          <p:cNvSpPr>
            <a:spLocks noGrp="1"/>
          </p:cNvSpPr>
          <p:nvPr>
            <p:ph type="body" sz="quarter" idx="23" hasCustomPrompt="1"/>
          </p:nvPr>
        </p:nvSpPr>
        <p:spPr>
          <a:xfrm>
            <a:off x="1085748" y="4288182"/>
            <a:ext cx="3651688" cy="54333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/>
              <a:t>Kliknij aby dodać podpis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3732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Kilka zdję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29"/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927683" y="32612"/>
            <a:ext cx="1999311" cy="890016"/>
          </a:xfrm>
          <a:prstGeom prst="rect">
            <a:avLst/>
          </a:prstGeom>
        </p:spPr>
      </p:pic>
      <p:sp>
        <p:nvSpPr>
          <p:cNvPr id="22" name="Picture Placeholder 10"/>
          <p:cNvSpPr>
            <a:spLocks noGrp="1"/>
          </p:cNvSpPr>
          <p:nvPr>
            <p:ph type="pic" sz="quarter" idx="23" hasCustomPrompt="1"/>
          </p:nvPr>
        </p:nvSpPr>
        <p:spPr>
          <a:xfrm>
            <a:off x="283172" y="1107329"/>
            <a:ext cx="5146329" cy="17463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/>
              <a:t>Dodaj</a:t>
            </a:r>
            <a:r>
              <a:rPr lang="en-US" dirty="0"/>
              <a:t> </a:t>
            </a:r>
            <a:r>
              <a:rPr lang="en-US" dirty="0" err="1"/>
              <a:t>obraz</a:t>
            </a:r>
            <a:endParaRPr lang="en-US" dirty="0"/>
          </a:p>
        </p:txBody>
      </p:sp>
      <p:sp>
        <p:nvSpPr>
          <p:cNvPr id="21" name="Picture Placeholder 10"/>
          <p:cNvSpPr>
            <a:spLocks noGrp="1"/>
          </p:cNvSpPr>
          <p:nvPr>
            <p:ph type="pic" sz="quarter" idx="24" hasCustomPrompt="1"/>
          </p:nvPr>
        </p:nvSpPr>
        <p:spPr>
          <a:xfrm>
            <a:off x="283171" y="3075220"/>
            <a:ext cx="3464786" cy="13302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/>
              <a:t>Dodaj</a:t>
            </a:r>
            <a:r>
              <a:rPr lang="en-US" dirty="0"/>
              <a:t> </a:t>
            </a:r>
            <a:r>
              <a:rPr lang="en-US" dirty="0" err="1"/>
              <a:t>obraz</a:t>
            </a:r>
            <a:endParaRPr lang="en-US" dirty="0"/>
          </a:p>
        </p:txBody>
      </p:sp>
      <p:sp>
        <p:nvSpPr>
          <p:cNvPr id="7" name="Freeform 3"/>
          <p:cNvSpPr/>
          <p:nvPr userDrawn="1"/>
        </p:nvSpPr>
        <p:spPr>
          <a:xfrm>
            <a:off x="0" y="321538"/>
            <a:ext cx="283171" cy="482286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90057D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/>
              <a:t>Kliknij aby dodać tytuł prezentacji</a:t>
            </a:r>
            <a:endParaRPr lang="en-US" dirty="0"/>
          </a:p>
        </p:txBody>
      </p:sp>
      <p:sp>
        <p:nvSpPr>
          <p:cNvPr id="11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podtytuł</a:t>
            </a:r>
            <a:r>
              <a:rPr lang="en-US" dirty="0"/>
              <a:t> </a:t>
            </a:r>
            <a:r>
              <a:rPr lang="en-US" dirty="0" err="1"/>
              <a:t>prezentacji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0057D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>
              <a:solidFill>
                <a:srgbClr val="90057D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25" name="Text Placeholder 14"/>
          <p:cNvSpPr>
            <a:spLocks noGrp="1"/>
          </p:cNvSpPr>
          <p:nvPr>
            <p:ph type="body" sz="quarter" idx="22" hasCustomPrompt="1"/>
          </p:nvPr>
        </p:nvSpPr>
        <p:spPr>
          <a:xfrm>
            <a:off x="1085748" y="4485439"/>
            <a:ext cx="2854326" cy="336179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/>
              <a:t>Kliknij aby dodać podpis</a:t>
            </a:r>
            <a:endParaRPr lang="en-US" dirty="0"/>
          </a:p>
        </p:txBody>
      </p:sp>
      <p:sp>
        <p:nvSpPr>
          <p:cNvPr id="29" name="Picture Placeholder 10"/>
          <p:cNvSpPr>
            <a:spLocks noGrp="1"/>
          </p:cNvSpPr>
          <p:nvPr>
            <p:ph type="pic" sz="quarter" idx="26" hasCustomPrompt="1"/>
          </p:nvPr>
        </p:nvSpPr>
        <p:spPr>
          <a:xfrm>
            <a:off x="4009696" y="3075219"/>
            <a:ext cx="5135789" cy="17463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/>
              <a:t>Dodaj</a:t>
            </a:r>
            <a:r>
              <a:rPr lang="en-US" dirty="0"/>
              <a:t> </a:t>
            </a:r>
            <a:r>
              <a:rPr lang="en-US" dirty="0" err="1"/>
              <a:t>obraz</a:t>
            </a:r>
            <a:endParaRPr lang="en-US" dirty="0"/>
          </a:p>
        </p:txBody>
      </p:sp>
      <p:sp>
        <p:nvSpPr>
          <p:cNvPr id="26" name="Picture Placeholder 10"/>
          <p:cNvSpPr>
            <a:spLocks noGrp="1"/>
          </p:cNvSpPr>
          <p:nvPr>
            <p:ph type="pic" sz="quarter" idx="28" hasCustomPrompt="1"/>
          </p:nvPr>
        </p:nvSpPr>
        <p:spPr>
          <a:xfrm>
            <a:off x="5679215" y="1107330"/>
            <a:ext cx="3464785" cy="17463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/>
              <a:t>Dodaj</a:t>
            </a:r>
            <a:r>
              <a:rPr lang="en-US" dirty="0"/>
              <a:t> </a:t>
            </a:r>
            <a:r>
              <a:rPr lang="en-US" dirty="0" err="1"/>
              <a:t>obraz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8913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5175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6" r:id="rId6"/>
    <p:sldLayoutId id="2147483657" r:id="rId7"/>
    <p:sldLayoutId id="2147483658" r:id="rId8"/>
    <p:sldLayoutId id="2147483659" r:id="rId9"/>
    <p:sldLayoutId id="2147483660" r:id="rId10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890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23"/>
          </p:nvPr>
        </p:nvSpPr>
        <p:spPr/>
      </p:sp>
      <p:sp>
        <p:nvSpPr>
          <p:cNvPr id="9" name="Text Placeholder 8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007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16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834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4303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84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928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23"/>
          </p:nvPr>
        </p:nvSpPr>
        <p:spPr/>
      </p:sp>
      <p:sp>
        <p:nvSpPr>
          <p:cNvPr id="5" name="Text Placeholder 4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3034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10" name="Text Placeholder 9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165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6" name="Text Placeholder 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4652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24"/>
          </p:nvPr>
        </p:nvSpPr>
        <p:spPr/>
      </p:sp>
      <p:sp>
        <p:nvSpPr>
          <p:cNvPr id="9" name="Picture Placeholder 8"/>
          <p:cNvSpPr>
            <a:spLocks noGrp="1"/>
          </p:cNvSpPr>
          <p:nvPr>
            <p:ph type="pic" sz="quarter" idx="23"/>
          </p:nvPr>
        </p:nvSpPr>
        <p:spPr/>
      </p:sp>
      <p:sp>
        <p:nvSpPr>
          <p:cNvPr id="8" name="Text Placeholder 7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26"/>
          </p:nvPr>
        </p:nvSpPr>
        <p:spPr/>
      </p:sp>
      <p:sp>
        <p:nvSpPr>
          <p:cNvPr id="12" name="Picture Placeholder 11"/>
          <p:cNvSpPr>
            <a:spLocks noGrp="1"/>
          </p:cNvSpPr>
          <p:nvPr>
            <p:ph type="pic" sz="quarter" idx="28"/>
          </p:nvPr>
        </p:nvSpPr>
        <p:spPr/>
      </p:sp>
    </p:spTree>
    <p:extLst>
      <p:ext uri="{BB962C8B-B14F-4D97-AF65-F5344CB8AC3E}">
        <p14:creationId xmlns:p14="http://schemas.microsoft.com/office/powerpoint/2010/main" val="41973181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9708</TotalTime>
  <Words>0</Words>
  <Application>Microsoft Office PowerPoint</Application>
  <PresentationFormat>Pokaz na ekranie (16:9)</PresentationFormat>
  <Paragraphs>0</Paragraphs>
  <Slides>10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5" baseType="lpstr">
      <vt:lpstr>Arial</vt:lpstr>
      <vt:lpstr>Calibri</vt:lpstr>
      <vt:lpstr>Times New Roman</vt:lpstr>
      <vt:lpstr>Wingdings</vt:lpstr>
      <vt:lpstr>Office Theme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Slidetorial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Slidetorial</dc:creator>
  <cp:lastModifiedBy>Właściciel</cp:lastModifiedBy>
  <cp:revision>48</cp:revision>
  <dcterms:created xsi:type="dcterms:W3CDTF">2016-12-06T12:50:57Z</dcterms:created>
  <dcterms:modified xsi:type="dcterms:W3CDTF">2019-10-08T22:56:45Z</dcterms:modified>
</cp:coreProperties>
</file>