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057D"/>
    <a:srgbClr val="139DEC"/>
    <a:srgbClr val="97C72C"/>
    <a:srgbClr val="149A40"/>
    <a:srgbClr val="E50219"/>
    <a:srgbClr val="E5011A"/>
    <a:srgbClr val="F26D1A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6" d="100"/>
          <a:sy n="206" d="100"/>
        </p:scale>
        <p:origin x="500" y="1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4B43A-8A92-B744-B16E-B30FE67C1F1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8574-8CB9-FF47-BC1F-3A984D676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66617" y="221052"/>
            <a:ext cx="2684006" cy="11948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 err="1"/>
              <a:t>subtitle</a:t>
            </a:r>
            <a:endParaRPr lang="pl-PL" dirty="0"/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2019-10-09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Click to add </a:t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30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4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922345" y="3225056"/>
            <a:ext cx="3611472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0" y="2525818"/>
            <a:ext cx="7473367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268063" cy="4026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1400" dirty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Table of contents</a:t>
            </a: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4. Click to add new chapter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5. Click to add new chapter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6. Click to add new chapter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7. Click to add new chapter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8. Click to add new chapter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3. Click to add new chapter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2. Click to add new chapter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1. Click to add new chapter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ber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137975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/>
              <a:t>1.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238758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69" y="1651001"/>
            <a:ext cx="3530455" cy="317005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picture</a:t>
            </a: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7329"/>
            <a:ext cx="5146330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3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text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picture</a:t>
            </a:r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20617" y="46895"/>
            <a:ext cx="1999311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11177</TotalTime>
  <Words>0</Words>
  <Application>Microsoft Office PowerPoint</Application>
  <PresentationFormat>Pokaz na ekranie (16:9)</PresentationFormat>
  <Paragraphs>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Slidetorial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Właściciel</cp:lastModifiedBy>
  <cp:revision>82</cp:revision>
  <dcterms:created xsi:type="dcterms:W3CDTF">2016-12-06T12:50:57Z</dcterms:created>
  <dcterms:modified xsi:type="dcterms:W3CDTF">2019-10-08T22:53:00Z</dcterms:modified>
</cp:coreProperties>
</file>